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20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CD03C6-B7C6-4D54-8E69-F4362402F3FB}" type="datetimeFigureOut">
              <a:rPr lang="fr-FR" smtClean="0"/>
              <a:t>26/07/2024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A9848-1B97-4C5C-BFD7-EEB3B7C77D4F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CA9848-1B97-4C5C-BFD7-EEB3B7C77D4F}" type="slidenum">
              <a:rPr lang="fr-FR" smtClean="0"/>
              <a:t>5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pPr/>
              <a:t>26/07/2024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BOICHOT\Downloads\GB_Mini_Camera-main\Component_placem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8620"/>
            <a:ext cx="7524882" cy="6593343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359532" y="769316"/>
            <a:ext cx="1476164" cy="2592288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AM29F080B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6" name="Ellipse 5"/>
          <p:cNvSpPr/>
          <p:nvPr/>
        </p:nvSpPr>
        <p:spPr>
          <a:xfrm>
            <a:off x="431540" y="3140968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3347864" y="2461504"/>
            <a:ext cx="1980220" cy="2016224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MAC-GBD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8" name="Ellipse 7"/>
          <p:cNvSpPr/>
          <p:nvPr/>
        </p:nvSpPr>
        <p:spPr>
          <a:xfrm>
            <a:off x="3419872" y="4257092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6300192" y="1957448"/>
            <a:ext cx="1224136" cy="1728192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FM28V100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6372200" y="3465004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755576" y="3757648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2627784" y="2281484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/>
        </p:nvSpPr>
        <p:spPr>
          <a:xfrm rot="16200000">
            <a:off x="3271530" y="1657845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 rot="16200000">
            <a:off x="3509882" y="1651414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3203848" y="4801764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4283968" y="1705420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5364088" y="4693752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/>
          <p:cNvSpPr/>
          <p:nvPr/>
        </p:nvSpPr>
        <p:spPr>
          <a:xfrm rot="16200000">
            <a:off x="5886146" y="3163582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/>
          <p:cNvSpPr/>
          <p:nvPr/>
        </p:nvSpPr>
        <p:spPr>
          <a:xfrm rot="16200000">
            <a:off x="2357754" y="1003342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7020272" y="193252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/>
          <p:cNvSpPr/>
          <p:nvPr/>
        </p:nvSpPr>
        <p:spPr>
          <a:xfrm rot="16200000">
            <a:off x="6390202" y="431571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/>
          <p:cNvSpPr/>
          <p:nvPr/>
        </p:nvSpPr>
        <p:spPr>
          <a:xfrm rot="16200000">
            <a:off x="5202070" y="823322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/>
          <p:cNvSpPr/>
          <p:nvPr/>
        </p:nvSpPr>
        <p:spPr>
          <a:xfrm>
            <a:off x="6048164" y="589296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/>
          <p:cNvSpPr/>
          <p:nvPr/>
        </p:nvSpPr>
        <p:spPr>
          <a:xfrm>
            <a:off x="1043608" y="193252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/>
          <p:cNvSpPr/>
          <p:nvPr/>
        </p:nvSpPr>
        <p:spPr>
          <a:xfrm rot="16200000">
            <a:off x="5994158" y="2047458"/>
            <a:ext cx="360040" cy="18002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/>
          <p:cNvSpPr/>
          <p:nvPr/>
        </p:nvSpPr>
        <p:spPr>
          <a:xfrm rot="16200000">
            <a:off x="6174178" y="4315710"/>
            <a:ext cx="360040" cy="18002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/>
          <p:cNvSpPr/>
          <p:nvPr/>
        </p:nvSpPr>
        <p:spPr>
          <a:xfrm rot="16200000">
            <a:off x="1169622" y="4711754"/>
            <a:ext cx="360040" cy="180020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/>
          <p:cNvSpPr/>
          <p:nvPr/>
        </p:nvSpPr>
        <p:spPr>
          <a:xfrm>
            <a:off x="6012160" y="193252"/>
            <a:ext cx="648072" cy="324036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/>
          <p:cNvSpPr/>
          <p:nvPr/>
        </p:nvSpPr>
        <p:spPr>
          <a:xfrm>
            <a:off x="7769089" y="3032956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/>
          <p:cNvSpPr/>
          <p:nvPr/>
        </p:nvSpPr>
        <p:spPr>
          <a:xfrm>
            <a:off x="7769089" y="3392996"/>
            <a:ext cx="360040" cy="180020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ZoneTexte 35"/>
          <p:cNvSpPr txBox="1"/>
          <p:nvPr/>
        </p:nvSpPr>
        <p:spPr>
          <a:xfrm>
            <a:off x="8064388" y="295165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10 nF</a:t>
            </a:r>
            <a:endParaRPr lang="fr-FR" dirty="0"/>
          </a:p>
        </p:txBody>
      </p:sp>
      <p:sp>
        <p:nvSpPr>
          <p:cNvPr id="37" name="ZoneTexte 36"/>
          <p:cNvSpPr txBox="1"/>
          <p:nvPr/>
        </p:nvSpPr>
        <p:spPr>
          <a:xfrm>
            <a:off x="8057121" y="3311696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100 nF</a:t>
            </a:r>
            <a:endParaRPr lang="fr-FR" dirty="0"/>
          </a:p>
        </p:txBody>
      </p:sp>
      <p:sp>
        <p:nvSpPr>
          <p:cNvPr id="38" name="Rectangle 37"/>
          <p:cNvSpPr/>
          <p:nvPr/>
        </p:nvSpPr>
        <p:spPr>
          <a:xfrm>
            <a:off x="7776356" y="2322168"/>
            <a:ext cx="360040" cy="18002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ZoneTexte 38"/>
          <p:cNvSpPr txBox="1"/>
          <p:nvPr/>
        </p:nvSpPr>
        <p:spPr>
          <a:xfrm>
            <a:off x="8064388" y="2240868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22 pF</a:t>
            </a:r>
            <a:endParaRPr lang="fr-FR" dirty="0"/>
          </a:p>
        </p:txBody>
      </p:sp>
      <p:sp>
        <p:nvSpPr>
          <p:cNvPr id="40" name="Rectangle 39"/>
          <p:cNvSpPr/>
          <p:nvPr/>
        </p:nvSpPr>
        <p:spPr>
          <a:xfrm>
            <a:off x="7776356" y="3753036"/>
            <a:ext cx="360040" cy="180020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8097324" y="3671736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22 µF</a:t>
            </a:r>
            <a:endParaRPr lang="fr-FR" dirty="0"/>
          </a:p>
        </p:txBody>
      </p:sp>
      <p:sp>
        <p:nvSpPr>
          <p:cNvPr id="43" name="Corde 42"/>
          <p:cNvSpPr/>
          <p:nvPr/>
        </p:nvSpPr>
        <p:spPr>
          <a:xfrm rot="6759918">
            <a:off x="6808230" y="3477519"/>
            <a:ext cx="292791" cy="28169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 44"/>
          <p:cNvSpPr/>
          <p:nvPr/>
        </p:nvSpPr>
        <p:spPr>
          <a:xfrm>
            <a:off x="7776356" y="4113076"/>
            <a:ext cx="360040" cy="180020"/>
          </a:xfrm>
          <a:prstGeom prst="rect">
            <a:avLst/>
          </a:prstGeom>
          <a:solidFill>
            <a:schemeClr val="tx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ZoneTexte 45"/>
          <p:cNvSpPr txBox="1"/>
          <p:nvPr/>
        </p:nvSpPr>
        <p:spPr>
          <a:xfrm>
            <a:off x="8100392" y="4005064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 k</a:t>
            </a:r>
            <a:r>
              <a:rPr lang="el-GR" dirty="0" smtClean="0"/>
              <a:t>Ω</a:t>
            </a:r>
            <a:endParaRPr lang="fr-FR" dirty="0"/>
          </a:p>
        </p:txBody>
      </p:sp>
      <p:sp>
        <p:nvSpPr>
          <p:cNvPr id="47" name="Rectangle 46"/>
          <p:cNvSpPr/>
          <p:nvPr/>
        </p:nvSpPr>
        <p:spPr>
          <a:xfrm rot="5400000">
            <a:off x="2789802" y="1826822"/>
            <a:ext cx="360040" cy="180020"/>
          </a:xfrm>
          <a:prstGeom prst="rect">
            <a:avLst/>
          </a:prstGeom>
          <a:solidFill>
            <a:schemeClr val="tx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ZoneTexte 47"/>
          <p:cNvSpPr txBox="1"/>
          <p:nvPr/>
        </p:nvSpPr>
        <p:spPr>
          <a:xfrm>
            <a:off x="2879812" y="1243789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cathode</a:t>
            </a:r>
            <a:endParaRPr lang="fr-FR" sz="1200" dirty="0"/>
          </a:p>
        </p:txBody>
      </p:sp>
      <p:sp>
        <p:nvSpPr>
          <p:cNvPr id="49" name="ZoneTexte 48"/>
          <p:cNvSpPr txBox="1"/>
          <p:nvPr/>
        </p:nvSpPr>
        <p:spPr>
          <a:xfrm>
            <a:off x="2915816" y="2132856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anode</a:t>
            </a:r>
            <a:endParaRPr lang="fr-FR" sz="1200" dirty="0"/>
          </a:p>
        </p:txBody>
      </p:sp>
      <p:sp>
        <p:nvSpPr>
          <p:cNvPr id="24" name="Rectangle 23"/>
          <p:cNvSpPr/>
          <p:nvPr/>
        </p:nvSpPr>
        <p:spPr>
          <a:xfrm>
            <a:off x="5436096" y="188640"/>
            <a:ext cx="396044" cy="468052"/>
          </a:xfrm>
          <a:prstGeom prst="rect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ectangle 49"/>
          <p:cNvSpPr/>
          <p:nvPr/>
        </p:nvSpPr>
        <p:spPr>
          <a:xfrm>
            <a:off x="7056276" y="584684"/>
            <a:ext cx="288032" cy="216024"/>
          </a:xfrm>
          <a:prstGeom prst="rect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7776356" y="4437112"/>
            <a:ext cx="360040" cy="180020"/>
          </a:xfrm>
          <a:prstGeom prst="rect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ZoneTexte 51"/>
          <p:cNvSpPr txBox="1"/>
          <p:nvPr/>
        </p:nvSpPr>
        <p:spPr>
          <a:xfrm>
            <a:off x="8136396" y="4365104"/>
            <a:ext cx="667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chips</a:t>
            </a:r>
            <a:endParaRPr lang="fr-FR" dirty="0"/>
          </a:p>
        </p:txBody>
      </p:sp>
      <p:sp>
        <p:nvSpPr>
          <p:cNvPr id="54" name="Rectangle 53"/>
          <p:cNvSpPr/>
          <p:nvPr/>
        </p:nvSpPr>
        <p:spPr>
          <a:xfrm>
            <a:off x="7776356" y="2672916"/>
            <a:ext cx="360040" cy="180020"/>
          </a:xfrm>
          <a:prstGeom prst="rect">
            <a:avLst/>
          </a:prstGeom>
          <a:solidFill>
            <a:srgbClr val="00206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ZoneTexte 57"/>
          <p:cNvSpPr txBox="1"/>
          <p:nvPr/>
        </p:nvSpPr>
        <p:spPr>
          <a:xfrm>
            <a:off x="8064388" y="25916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39 pF</a:t>
            </a:r>
            <a:endParaRPr lang="fr-FR" dirty="0"/>
          </a:p>
        </p:txBody>
      </p:sp>
      <p:sp>
        <p:nvSpPr>
          <p:cNvPr id="60" name="Rectangle 59"/>
          <p:cNvSpPr/>
          <p:nvPr/>
        </p:nvSpPr>
        <p:spPr>
          <a:xfrm rot="5400000">
            <a:off x="5922150" y="4311098"/>
            <a:ext cx="360040" cy="180020"/>
          </a:xfrm>
          <a:prstGeom prst="rect">
            <a:avLst/>
          </a:prstGeom>
          <a:solidFill>
            <a:srgbClr val="00206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4263085" cy="357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19972" y="-1"/>
            <a:ext cx="4824028" cy="35730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BOICHOT\Downloads\IMG_20240725_21363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0"/>
            <a:ext cx="7902351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BOICHOT\Downloads\IMG_20240725_21355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0"/>
            <a:ext cx="4212468" cy="6853938"/>
          </a:xfrm>
          <a:prstGeom prst="rect">
            <a:avLst/>
          </a:prstGeom>
          <a:noFill/>
        </p:spPr>
      </p:pic>
      <p:pic>
        <p:nvPicPr>
          <p:cNvPr id="3076" name="Picture 4" descr="C:\Users\BOICHOT\Downloads\IMG_20240725_21190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67354" y="0"/>
            <a:ext cx="4569142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BOICHOT\Downloads\IMG_20240726_18375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140" y="0"/>
            <a:ext cx="4909914" cy="5940660"/>
          </a:xfrm>
          <a:prstGeom prst="rect">
            <a:avLst/>
          </a:prstGeom>
          <a:noFill/>
        </p:spPr>
      </p:pic>
      <p:pic>
        <p:nvPicPr>
          <p:cNvPr id="1028" name="Picture 4" descr="C:\Users\BOICHOT\Downloads\IMG_20240726_18411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12060" y="0"/>
            <a:ext cx="3879068" cy="59406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20</Words>
  <Application>Microsoft Office PowerPoint</Application>
  <PresentationFormat>Affichage à l'écran (4:3)</PresentationFormat>
  <Paragraphs>13</Paragraphs>
  <Slides>5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Thème Office</vt:lpstr>
      <vt:lpstr>Diapositive 1</vt:lpstr>
      <vt:lpstr>Diapositive 2</vt:lpstr>
      <vt:lpstr>Diapositive 3</vt:lpstr>
      <vt:lpstr>Diapositive 4</vt:lpstr>
      <vt:lpstr>Diapositive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BOICHOT</dc:creator>
  <cp:lastModifiedBy>BOICHOT</cp:lastModifiedBy>
  <cp:revision>20</cp:revision>
  <dcterms:created xsi:type="dcterms:W3CDTF">2024-06-17T18:48:42Z</dcterms:created>
  <dcterms:modified xsi:type="dcterms:W3CDTF">2024-07-26T18:27:50Z</dcterms:modified>
</cp:coreProperties>
</file>

<file path=docProps/thumbnail.jpeg>
</file>